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7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4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6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6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0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9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5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1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7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5D33C-F8E1-4A94-B7DE-E6FD39649D6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54700-B81C-4930-AA65-CF0516DBD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5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unchiehfan@gmail.com" TargetMode="External"/><Relationship Id="rId2" Type="http://schemas.openxmlformats.org/officeDocument/2006/relationships/hyperlink" Target="http://ibg.colorado.edu/~hewitt/abcd_special_issue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mailto:john.hewitt@colorado.edu" TargetMode="External"/><Relationship Id="rId4" Type="http://schemas.openxmlformats.org/officeDocument/2006/relationships/hyperlink" Target="mailto:syliaw@um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461" y="755374"/>
            <a:ext cx="91042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S</a:t>
            </a:r>
            <a:r>
              <a:rPr lang="en-U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pecial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issue of </a:t>
            </a:r>
            <a:r>
              <a:rPr lang="en-US" b="1" i="1" dirty="0">
                <a:latin typeface="Arial" panose="020B0604020202020204" pitchFamily="34" charset="0"/>
                <a:ea typeface="Calibri" panose="020F0502020204030204" pitchFamily="34" charset="0"/>
              </a:rPr>
              <a:t>Behavior Genetics</a:t>
            </a:r>
            <a:endParaRPr lang="en-US" sz="1600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 b="1" i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ABCD Behavior Genetics: Twin, family, and genomic </a:t>
            </a:r>
            <a:r>
              <a:rPr lang="en-US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studies using </a:t>
            </a:r>
          </a:p>
          <a:p>
            <a:r>
              <a:rPr lang="en-US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Adolescent Brain Cognitive Development (ABCD) study® dataset.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3825" y="2054088"/>
            <a:ext cx="1074751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Full announcement at: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http://Ibg.colorado.edu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/~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hewitt/abcd_special_issue.docx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Proposals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April 30</a:t>
            </a:r>
            <a:r>
              <a:rPr lang="en-US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Papers submitted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October 1</a:t>
            </a:r>
            <a:r>
              <a:rPr lang="en-US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Final versions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1</a:t>
            </a:r>
            <a:r>
              <a:rPr lang="en-US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Full issue to be published early 2023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Individual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papers will be published on-line within days of being accepted in final form, and so would be published on-line much sooner than the whole issue. We know how important this is for grant writing etc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Chun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chunchiehfan@gmail.com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Sylia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Wilson 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syliaw@umn.edu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 K 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Hewitt </a:t>
            </a:r>
            <a:r>
              <a:rPr lang="en-US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john.hewitt@colorado.edu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3033" y="292583"/>
            <a:ext cx="2214977" cy="291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28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110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K. Hewitt,IBG 218,492-0742,</dc:creator>
  <cp:lastModifiedBy>John Hewitt</cp:lastModifiedBy>
  <cp:revision>56</cp:revision>
  <dcterms:created xsi:type="dcterms:W3CDTF">2019-02-25T20:47:19Z</dcterms:created>
  <dcterms:modified xsi:type="dcterms:W3CDTF">2022-04-05T20:24:49Z</dcterms:modified>
</cp:coreProperties>
</file>